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00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91" autoAdjust="0"/>
    <p:restoredTop sz="94660"/>
  </p:normalViewPr>
  <p:slideViewPr>
    <p:cSldViewPr snapToGrid="0" showGuides="1">
      <p:cViewPr varScale="1">
        <p:scale>
          <a:sx n="20" d="100"/>
          <a:sy n="20" d="100"/>
        </p:scale>
        <p:origin x="3080" y="296"/>
      </p:cViewPr>
      <p:guideLst>
        <p:guide orient="horz" pos="13607"/>
        <p:guide pos="9071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31/07/25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530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31/07/25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1651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31/07/25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28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043638-93A0-222C-C288-3926BA58FC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4586" y="296793"/>
            <a:ext cx="27991254" cy="3314199"/>
          </a:xfrm>
        </p:spPr>
        <p:txBody>
          <a:bodyPr anchor="ctr">
            <a:normAutofit/>
          </a:bodyPr>
          <a:lstStyle>
            <a:lvl1pPr algn="ctr" defTabSz="214207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it-IT" sz="10307" b="0" kern="1200" cap="none" baseline="0" dirty="0">
                <a:solidFill>
                  <a:srgbClr val="9B0014"/>
                </a:solidFill>
                <a:latin typeface="Aptos SemiBold" panose="020B0004020202020204" pitchFamily="34" charset="0"/>
                <a:ea typeface="+mj-ea"/>
                <a:cs typeface="+mj-cs"/>
              </a:defRPr>
            </a:lvl1pPr>
          </a:lstStyle>
          <a:p>
            <a:r>
              <a:rPr lang="it-IT" dirty="0"/>
              <a:t>Poster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B06251E-9CC5-93CD-26ED-008C78F1D5A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04586" y="3787002"/>
            <a:ext cx="27991254" cy="2065287"/>
          </a:xfrm>
        </p:spPr>
        <p:txBody>
          <a:bodyPr>
            <a:normAutofit/>
          </a:bodyPr>
          <a:lstStyle>
            <a:lvl1pPr marL="0" indent="0" algn="ctr">
              <a:buNone/>
              <a:defRPr sz="4216" i="1"/>
            </a:lvl1pPr>
            <a:lvl2pPr marL="1071039" indent="0" algn="ctr">
              <a:buNone/>
              <a:defRPr sz="4686"/>
            </a:lvl2pPr>
            <a:lvl3pPr marL="2142076" indent="0" algn="ctr">
              <a:buNone/>
              <a:defRPr sz="4216"/>
            </a:lvl3pPr>
            <a:lvl4pPr marL="3213115" indent="0" algn="ctr">
              <a:buNone/>
              <a:defRPr sz="3748"/>
            </a:lvl4pPr>
            <a:lvl5pPr marL="4284154" indent="0" algn="ctr">
              <a:buNone/>
              <a:defRPr sz="3748"/>
            </a:lvl5pPr>
            <a:lvl6pPr marL="5355192" indent="0" algn="ctr">
              <a:buNone/>
              <a:defRPr sz="3748"/>
            </a:lvl6pPr>
            <a:lvl7pPr marL="6426231" indent="0" algn="ctr">
              <a:buNone/>
              <a:defRPr sz="3748"/>
            </a:lvl7pPr>
            <a:lvl8pPr marL="7497270" indent="0" algn="ctr">
              <a:buNone/>
              <a:defRPr sz="3748"/>
            </a:lvl8pPr>
            <a:lvl9pPr marL="8568307" indent="0" algn="ctr">
              <a:buNone/>
              <a:defRPr sz="3748"/>
            </a:lvl9pPr>
          </a:lstStyle>
          <a:p>
            <a:r>
              <a:rPr lang="it-IT" dirty="0"/>
              <a:t>Author(s), </a:t>
            </a:r>
            <a:r>
              <a:rPr lang="it-IT" dirty="0" err="1"/>
              <a:t>Affiliation</a:t>
            </a:r>
            <a:endParaRPr lang="it-IT" dirty="0"/>
          </a:p>
        </p:txBody>
      </p:sp>
      <p:sp>
        <p:nvSpPr>
          <p:cNvPr id="23" name="Segnaposto immagine 22">
            <a:extLst>
              <a:ext uri="{FF2B5EF4-FFF2-40B4-BE49-F238E27FC236}">
                <a16:creationId xmlns:a16="http://schemas.microsoft.com/office/drawing/2014/main" id="{30D01371-EAE9-6373-D850-05256DF843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692317" y="5995863"/>
            <a:ext cx="13703522" cy="10906158"/>
          </a:xfrm>
        </p:spPr>
        <p:txBody>
          <a:bodyPr anchor="t">
            <a:normAutofit/>
          </a:bodyPr>
          <a:lstStyle>
            <a:lvl1pPr marL="1295465" indent="-1295465" algn="l">
              <a:buFont typeface="Arial" panose="020B0604020202020204" pitchFamily="34" charset="0"/>
              <a:buChar char="•"/>
              <a:defRPr lang="it-IT" sz="874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Image slot 1</a:t>
            </a:r>
          </a:p>
        </p:txBody>
      </p:sp>
      <p:sp>
        <p:nvSpPr>
          <p:cNvPr id="25" name="Segnaposto immagine 24">
            <a:extLst>
              <a:ext uri="{FF2B5EF4-FFF2-40B4-BE49-F238E27FC236}">
                <a16:creationId xmlns:a16="http://schemas.microsoft.com/office/drawing/2014/main" id="{6B458E8A-1AEE-470A-A649-A8B580F1490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4400215" y="40838560"/>
            <a:ext cx="13995626" cy="2065287"/>
          </a:xfrm>
        </p:spPr>
        <p:txBody>
          <a:bodyPr anchor="ctr">
            <a:normAutofit/>
          </a:bodyPr>
          <a:lstStyle>
            <a:lvl1pPr marL="0" indent="0">
              <a:buNone/>
              <a:defRPr sz="3280"/>
            </a:lvl1pPr>
          </a:lstStyle>
          <a:p>
            <a:r>
              <a:rPr lang="it-IT" dirty="0"/>
              <a:t>Institution logo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916080A-2ED9-0210-2D68-239300D386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4594" y="6027552"/>
            <a:ext cx="13703516" cy="109061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/>
              <a:t>Text slot 1</a:t>
            </a:r>
          </a:p>
        </p:txBody>
      </p:sp>
      <p:sp>
        <p:nvSpPr>
          <p:cNvPr id="8" name="Segnaposto testo 6">
            <a:extLst>
              <a:ext uri="{FF2B5EF4-FFF2-40B4-BE49-F238E27FC236}">
                <a16:creationId xmlns:a16="http://schemas.microsoft.com/office/drawing/2014/main" id="{4B040AEA-32F7-2E86-EEDE-758A1BFD3F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692317" y="17689097"/>
            <a:ext cx="13411410" cy="109061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/>
              <a:t>Text slot 2</a:t>
            </a:r>
          </a:p>
        </p:txBody>
      </p:sp>
      <p:sp>
        <p:nvSpPr>
          <p:cNvPr id="9" name="Segnaposto testo 6">
            <a:extLst>
              <a:ext uri="{FF2B5EF4-FFF2-40B4-BE49-F238E27FC236}">
                <a16:creationId xmlns:a16="http://schemas.microsoft.com/office/drawing/2014/main" id="{023CD280-C76E-B5D0-5E99-AB584EE1B5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03714" y="29400447"/>
            <a:ext cx="13703516" cy="1090615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it-IT" dirty="0"/>
              <a:t>Text slot 3</a:t>
            </a:r>
          </a:p>
        </p:txBody>
      </p:sp>
      <p:sp>
        <p:nvSpPr>
          <p:cNvPr id="10" name="Segnaposto immagine 22">
            <a:extLst>
              <a:ext uri="{FF2B5EF4-FFF2-40B4-BE49-F238E27FC236}">
                <a16:creationId xmlns:a16="http://schemas.microsoft.com/office/drawing/2014/main" id="{0FA93A56-614F-D470-4F7B-CA2D5296B5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3711" y="17689097"/>
            <a:ext cx="13703517" cy="10906158"/>
          </a:xfrm>
        </p:spPr>
        <p:txBody>
          <a:bodyPr anchor="t">
            <a:normAutofit/>
          </a:bodyPr>
          <a:lstStyle>
            <a:lvl1pPr marL="1295465" indent="-1295465" algn="l">
              <a:buFont typeface="Arial" panose="020B0604020202020204" pitchFamily="34" charset="0"/>
              <a:buChar char="•"/>
              <a:defRPr lang="it-IT" sz="874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Image slot 2</a:t>
            </a:r>
          </a:p>
        </p:txBody>
      </p:sp>
      <p:sp>
        <p:nvSpPr>
          <p:cNvPr id="11" name="Segnaposto immagine 22">
            <a:extLst>
              <a:ext uri="{FF2B5EF4-FFF2-40B4-BE49-F238E27FC236}">
                <a16:creationId xmlns:a16="http://schemas.microsoft.com/office/drawing/2014/main" id="{02A5F496-1DE8-3AA0-EECA-A9ACCEC0BCE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4692323" y="29432137"/>
            <a:ext cx="13703517" cy="10906158"/>
          </a:xfrm>
        </p:spPr>
        <p:txBody>
          <a:bodyPr anchor="t">
            <a:normAutofit/>
          </a:bodyPr>
          <a:lstStyle>
            <a:lvl1pPr marL="1295465" indent="-1295465" algn="l">
              <a:buFont typeface="Arial" panose="020B0604020202020204" pitchFamily="34" charset="0"/>
              <a:buChar char="•"/>
              <a:defRPr lang="it-IT" sz="8746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it-IT" dirty="0"/>
              <a:t>Image slot 3</a:t>
            </a:r>
          </a:p>
        </p:txBody>
      </p:sp>
    </p:spTree>
    <p:extLst>
      <p:ext uri="{BB962C8B-B14F-4D97-AF65-F5344CB8AC3E}">
        <p14:creationId xmlns:p14="http://schemas.microsoft.com/office/powerpoint/2010/main" val="10913467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07">
          <p15:clr>
            <a:srgbClr val="FBAE40"/>
          </p15:clr>
        </p15:guide>
        <p15:guide id="2" pos="907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31/07/25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58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31/07/25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05813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31/07/25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650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31/07/25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5781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31/07/25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18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31/07/25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126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31/07/25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43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6EC98-C3E4-4CE5-A882-43113558E30A}" type="datetimeFigureOut">
              <a:rPr lang="it-IT" smtClean="0"/>
              <a:t>31/07/25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2175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6EC98-C3E4-4CE5-A882-43113558E30A}" type="datetimeFigureOut">
              <a:rPr lang="it-IT" smtClean="0"/>
              <a:t>31/07/25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792BC-DB4E-4F81-9FD9-D2EA6DDB85F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869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07" userDrawn="1">
          <p15:clr>
            <a:srgbClr val="F26B43"/>
          </p15:clr>
        </p15:guide>
        <p15:guide id="2" pos="907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>
            <a:extLst>
              <a:ext uri="{FF2B5EF4-FFF2-40B4-BE49-F238E27FC236}">
                <a16:creationId xmlns:a16="http://schemas.microsoft.com/office/drawing/2014/main" id="{2076DE97-7181-0E57-7977-AD44C5EB9E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3" name="Sottotitolo 12">
            <a:extLst>
              <a:ext uri="{FF2B5EF4-FFF2-40B4-BE49-F238E27FC236}">
                <a16:creationId xmlns:a16="http://schemas.microsoft.com/office/drawing/2014/main" id="{0914879D-979B-A56D-C8EF-5FC1B97632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4" name="Segnaposto immagine 13">
            <a:extLst>
              <a:ext uri="{FF2B5EF4-FFF2-40B4-BE49-F238E27FC236}">
                <a16:creationId xmlns:a16="http://schemas.microsoft.com/office/drawing/2014/main" id="{4836AE22-5C5D-1707-46E8-69F072FC42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15" name="Segnaposto immagine 14">
            <a:extLst>
              <a:ext uri="{FF2B5EF4-FFF2-40B4-BE49-F238E27FC236}">
                <a16:creationId xmlns:a16="http://schemas.microsoft.com/office/drawing/2014/main" id="{B6BF5F75-C1F9-248E-C444-1DDB8A1919C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id="{FCAA4C60-61DA-D3C9-6AD9-F7F5AB70F8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id="{193620FE-E73B-E59A-15EA-3011B834F82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8" name="Segnaposto testo 17">
            <a:extLst>
              <a:ext uri="{FF2B5EF4-FFF2-40B4-BE49-F238E27FC236}">
                <a16:creationId xmlns:a16="http://schemas.microsoft.com/office/drawing/2014/main" id="{EC8E42AD-6CCA-B948-D59F-105FACD36A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19" name="Segnaposto immagine 18">
            <a:extLst>
              <a:ext uri="{FF2B5EF4-FFF2-40B4-BE49-F238E27FC236}">
                <a16:creationId xmlns:a16="http://schemas.microsoft.com/office/drawing/2014/main" id="{58689BD0-3132-B377-FE2E-5700A5ADEC7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Segnaposto immagine 19">
            <a:extLst>
              <a:ext uri="{FF2B5EF4-FFF2-40B4-BE49-F238E27FC236}">
                <a16:creationId xmlns:a16="http://schemas.microsoft.com/office/drawing/2014/main" id="{F81C5805-2F56-2B16-E69D-598C0F21D23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1538862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105</TotalTime>
  <Words>0</Words>
  <Application>Microsoft Macintosh PowerPoint</Application>
  <PresentationFormat>Personalizzato</PresentationFormat>
  <Paragraphs>0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Aptos SemiBold</vt:lpstr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Marco Sozzi</dc:creator>
  <cp:lastModifiedBy>Marchitos</cp:lastModifiedBy>
  <cp:revision>8</cp:revision>
  <dcterms:created xsi:type="dcterms:W3CDTF">2024-02-05T13:32:23Z</dcterms:created>
  <dcterms:modified xsi:type="dcterms:W3CDTF">2025-07-31T14:57:08Z</dcterms:modified>
</cp:coreProperties>
</file>