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6B3C8-17B9-4E36-893B-EC7E7ED34B7F}" v="4" dt="2024-06-05T15:10:14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96327"/>
  </p:normalViewPr>
  <p:slideViewPr>
    <p:cSldViewPr snapToGrid="0" showGuides="1">
      <p:cViewPr varScale="1">
        <p:scale>
          <a:sx n="105" d="100"/>
          <a:sy n="105" d="100"/>
        </p:scale>
        <p:origin x="216" y="5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5EFF607-07E9-75E0-C3E0-443FD51A4D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A323B8-FB85-9763-AF8B-5133AD992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3F03A-C943-C84A-B747-2289B014CBC1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3ED4E4-0DB9-11BE-C0A0-2A76DE48D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7C91DF-D9A9-8839-4274-E904C2A892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AF55-35EF-BA40-9F38-B66DF28DA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42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096B-E1D2-124D-8FD2-B0E68510886C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5449-02E4-C745-916B-BD0E4B498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13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85449-02E4-C745-916B-BD0E4B4986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77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85449-02E4-C745-916B-BD0E4B4986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5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43638-93A0-222C-C288-3926BA58FC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272" y="141624"/>
            <a:ext cx="11849456" cy="3190856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b="0" kern="1200" cap="none" baseline="0" dirty="0">
                <a:solidFill>
                  <a:srgbClr val="9B0014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06251E-9CC5-93CD-26ED-008C78F1D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7279" y="3429000"/>
            <a:ext cx="5843447" cy="2545406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Author(s), </a:t>
            </a:r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30D01371-EAE9-6373-D850-05256DF843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273" y="3429000"/>
            <a:ext cx="5843766" cy="254540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it-IT" dirty="0"/>
              <a:t>Presentation image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B458E8A-1AEE-470A-A649-A8B580F149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0524" y="6124005"/>
            <a:ext cx="7027754" cy="647999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it-IT" dirty="0"/>
              <a:t>Institution logo</a:t>
            </a:r>
          </a:p>
        </p:txBody>
      </p:sp>
    </p:spTree>
    <p:extLst>
      <p:ext uri="{BB962C8B-B14F-4D97-AF65-F5344CB8AC3E}">
        <p14:creationId xmlns:p14="http://schemas.microsoft.com/office/powerpoint/2010/main" val="66110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55E693-779D-B6FF-1C51-15588F6A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72" y="1277032"/>
            <a:ext cx="11849456" cy="509560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6D26E1-D133-CDC2-0BF9-09EE87050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272" y="141624"/>
            <a:ext cx="11849456" cy="970520"/>
          </a:xfrm>
        </p:spPr>
        <p:txBody>
          <a:bodyPr/>
          <a:lstStyle>
            <a:lvl1pPr>
              <a:defRPr>
                <a:solidFill>
                  <a:srgbClr val="9B0014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it-IT" dirty="0"/>
              <a:t>Slide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BA9FDA-927B-F3ED-BF21-F0830F05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94046"/>
            <a:ext cx="2743200" cy="365125"/>
          </a:xfrm>
        </p:spPr>
        <p:txBody>
          <a:bodyPr/>
          <a:lstStyle>
            <a:lvl1pPr>
              <a:defRPr>
                <a:latin typeface="Aptos SemiBold" panose="020B0004020202020204" pitchFamily="34" charset="0"/>
              </a:defRPr>
            </a:lvl1pPr>
          </a:lstStyle>
          <a:p>
            <a:fld id="{A44792BC-DB4E-4F81-9FD9-D2EA6DDB85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2FBF82-50E1-A5BE-659F-4C36AD38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FF53C1-0363-7CB2-F5AA-CFBA6A06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29FD1-E731-3154-5A07-0760E24BC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3CE074-1299-EB93-4D92-D85C79D96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D6F307-AF89-99E8-3287-D3D12A3B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8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5E7E0AC7-C07C-A4CF-A9DD-89104BF4C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id="{65511A3E-7EB8-0C86-6137-41D586304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E98527E0-A588-742F-E0B9-47CB95583C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CF510A70-AE65-C4F5-898E-779543222F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388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BD1DED-457A-570B-59C8-A23FA554C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FB50F73-C9C5-85CD-6322-5284F3C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244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</Words>
  <Application>Microsoft Macintosh PowerPoint</Application>
  <PresentationFormat>Widescreen</PresentationFormat>
  <Paragraphs>2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 SemiBold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Sozzi</dc:creator>
  <cp:lastModifiedBy>Marchitos</cp:lastModifiedBy>
  <cp:revision>5</cp:revision>
  <dcterms:created xsi:type="dcterms:W3CDTF">2024-02-05T13:32:23Z</dcterms:created>
  <dcterms:modified xsi:type="dcterms:W3CDTF">2025-07-31T14:56:09Z</dcterms:modified>
</cp:coreProperties>
</file>