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</p:sldIdLst>
  <p:sldSz cx="25199975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70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93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904" y="184"/>
      </p:cViewPr>
      <p:guideLst>
        <p:guide orient="horz" pos="5670"/>
        <p:guide pos="793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2945943"/>
            <a:ext cx="21419979" cy="6266897"/>
          </a:xfrm>
        </p:spPr>
        <p:txBody>
          <a:bodyPr anchor="b"/>
          <a:lstStyle>
            <a:lvl1pPr algn="ctr">
              <a:defRPr sz="1574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9454516"/>
            <a:ext cx="18899981" cy="4345992"/>
          </a:xfrm>
        </p:spPr>
        <p:txBody>
          <a:bodyPr/>
          <a:lstStyle>
            <a:lvl1pPr marL="0" indent="0" algn="ctr">
              <a:buNone/>
              <a:defRPr sz="6300"/>
            </a:lvl1pPr>
            <a:lvl2pPr marL="1200059" indent="0" algn="ctr">
              <a:buNone/>
              <a:defRPr sz="5250"/>
            </a:lvl2pPr>
            <a:lvl3pPr marL="2400117" indent="0" algn="ctr">
              <a:buNone/>
              <a:defRPr sz="4725"/>
            </a:lvl3pPr>
            <a:lvl4pPr marL="3600176" indent="0" algn="ctr">
              <a:buNone/>
              <a:defRPr sz="4200"/>
            </a:lvl4pPr>
            <a:lvl5pPr marL="4800234" indent="0" algn="ctr">
              <a:buNone/>
              <a:defRPr sz="4200"/>
            </a:lvl5pPr>
            <a:lvl6pPr marL="6000293" indent="0" algn="ctr">
              <a:buNone/>
              <a:defRPr sz="4200"/>
            </a:lvl6pPr>
            <a:lvl7pPr marL="7200351" indent="0" algn="ctr">
              <a:buNone/>
              <a:defRPr sz="4200"/>
            </a:lvl7pPr>
            <a:lvl8pPr marL="8400410" indent="0" algn="ctr">
              <a:buNone/>
              <a:defRPr sz="4200"/>
            </a:lvl8pPr>
            <a:lvl9pPr marL="9600468" indent="0" algn="ctr">
              <a:buNone/>
              <a:defRPr sz="4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12/09/25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36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12/09/25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78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958369"/>
            <a:ext cx="5433745" cy="1525473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958369"/>
            <a:ext cx="15986234" cy="1525473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12/09/25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86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043638-93A0-222C-C288-3926BA58FC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007" y="123667"/>
            <a:ext cx="24491962" cy="1380947"/>
          </a:xfrm>
        </p:spPr>
        <p:txBody>
          <a:bodyPr anchor="ctr">
            <a:normAutofit/>
          </a:bodyPr>
          <a:lstStyle>
            <a:lvl1pPr algn="ctr" defTabSz="8926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4295" b="0" kern="1200" cap="none" baseline="0" dirty="0">
                <a:solidFill>
                  <a:srgbClr val="9B0014"/>
                </a:solidFill>
                <a:latin typeface="Aptos Semi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Poster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B06251E-9CC5-93CD-26ED-008C78F1D5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4007" y="1577953"/>
            <a:ext cx="24491962" cy="860555"/>
          </a:xfrm>
        </p:spPr>
        <p:txBody>
          <a:bodyPr>
            <a:normAutofit/>
          </a:bodyPr>
          <a:lstStyle>
            <a:lvl1pPr marL="0" indent="0" algn="ctr">
              <a:buNone/>
              <a:defRPr sz="1757" i="1"/>
            </a:lvl1pPr>
            <a:lvl2pPr marL="446302" indent="0" algn="ctr">
              <a:buNone/>
              <a:defRPr sz="1953"/>
            </a:lvl2pPr>
            <a:lvl3pPr marL="892603" indent="0" algn="ctr">
              <a:buNone/>
              <a:defRPr sz="1757"/>
            </a:lvl3pPr>
            <a:lvl4pPr marL="1338905" indent="0" algn="ctr">
              <a:buNone/>
              <a:defRPr sz="1562"/>
            </a:lvl4pPr>
            <a:lvl5pPr marL="1785207" indent="0" algn="ctr">
              <a:buNone/>
              <a:defRPr sz="1562"/>
            </a:lvl5pPr>
            <a:lvl6pPr marL="2231509" indent="0" algn="ctr">
              <a:buNone/>
              <a:defRPr sz="1562"/>
            </a:lvl6pPr>
            <a:lvl7pPr marL="2677810" indent="0" algn="ctr">
              <a:buNone/>
              <a:defRPr sz="1562"/>
            </a:lvl7pPr>
            <a:lvl8pPr marL="3124112" indent="0" algn="ctr">
              <a:buNone/>
              <a:defRPr sz="1562"/>
            </a:lvl8pPr>
            <a:lvl9pPr marL="3570414" indent="0" algn="ctr">
              <a:buNone/>
              <a:defRPr sz="1562"/>
            </a:lvl9pPr>
          </a:lstStyle>
          <a:p>
            <a:r>
              <a:rPr lang="it-IT" dirty="0"/>
              <a:t>Author(s), </a:t>
            </a:r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23" name="Segnaposto immagine 22">
            <a:extLst>
              <a:ext uri="{FF2B5EF4-FFF2-40B4-BE49-F238E27FC236}">
                <a16:creationId xmlns:a16="http://schemas.microsoft.com/office/drawing/2014/main" id="{30D01371-EAE9-6373-D850-05256DF843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55575" y="2498331"/>
            <a:ext cx="11990393" cy="4544333"/>
          </a:xfrm>
        </p:spPr>
        <p:txBody>
          <a:bodyPr anchor="t">
            <a:normAutofit/>
          </a:bodyPr>
          <a:lstStyle>
            <a:lvl1pPr marL="539820" indent="-539820" algn="l">
              <a:buFont typeface="Arial" panose="020B0604020202020204" pitchFamily="34" charset="0"/>
              <a:buChar char="•"/>
              <a:defRPr lang="it-IT" sz="3644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dirty="0"/>
              <a:t>Image slot 1</a:t>
            </a:r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6B458E8A-1AEE-470A-A649-A8B580F149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599990" y="17016442"/>
            <a:ext cx="12245980" cy="860555"/>
          </a:xfrm>
        </p:spPr>
        <p:txBody>
          <a:bodyPr anchor="ctr">
            <a:normAutofit/>
          </a:bodyPr>
          <a:lstStyle>
            <a:lvl1pPr marL="0" indent="0">
              <a:buNone/>
              <a:defRPr sz="1367"/>
            </a:lvl1pPr>
          </a:lstStyle>
          <a:p>
            <a:r>
              <a:rPr lang="it-IT" dirty="0"/>
              <a:t>Institution logo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916080A-2ED9-0210-2D68-239300D386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014" y="2511535"/>
            <a:ext cx="11990388" cy="45443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/>
              <a:t>Text slot 1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4B040AEA-32F7-2E86-EEDE-758A1BFD3F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55575" y="7370620"/>
            <a:ext cx="11734799" cy="45443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/>
              <a:t>Text slot 2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023CD280-C76E-B5D0-5E99-AB584EE1B5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3244" y="12250456"/>
            <a:ext cx="11990388" cy="45443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/>
              <a:t>Text slot 3</a:t>
            </a:r>
          </a:p>
        </p:txBody>
      </p:sp>
      <p:sp>
        <p:nvSpPr>
          <p:cNvPr id="10" name="Segnaposto immagine 22">
            <a:extLst>
              <a:ext uri="{FF2B5EF4-FFF2-40B4-BE49-F238E27FC236}">
                <a16:creationId xmlns:a16="http://schemas.microsoft.com/office/drawing/2014/main" id="{0FA93A56-614F-D470-4F7B-CA2D5296B5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3242" y="7370620"/>
            <a:ext cx="11990389" cy="4544333"/>
          </a:xfrm>
        </p:spPr>
        <p:txBody>
          <a:bodyPr anchor="t">
            <a:normAutofit/>
          </a:bodyPr>
          <a:lstStyle>
            <a:lvl1pPr marL="539820" indent="-539820" algn="l">
              <a:buFont typeface="Arial" panose="020B0604020202020204" pitchFamily="34" charset="0"/>
              <a:buChar char="•"/>
              <a:defRPr lang="it-IT" sz="3644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dirty="0"/>
              <a:t>Image slot 2</a:t>
            </a:r>
          </a:p>
        </p:txBody>
      </p:sp>
      <p:sp>
        <p:nvSpPr>
          <p:cNvPr id="11" name="Segnaposto immagine 22">
            <a:extLst>
              <a:ext uri="{FF2B5EF4-FFF2-40B4-BE49-F238E27FC236}">
                <a16:creationId xmlns:a16="http://schemas.microsoft.com/office/drawing/2014/main" id="{02A5F496-1DE8-3AA0-EECA-A9ACCEC0BCE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855580" y="12263661"/>
            <a:ext cx="11990389" cy="4544333"/>
          </a:xfrm>
        </p:spPr>
        <p:txBody>
          <a:bodyPr anchor="t">
            <a:normAutofit/>
          </a:bodyPr>
          <a:lstStyle>
            <a:lvl1pPr marL="539820" indent="-539820" algn="l">
              <a:buFont typeface="Arial" panose="020B0604020202020204" pitchFamily="34" charset="0"/>
              <a:buChar char="•"/>
              <a:defRPr lang="it-IT" sz="3644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dirty="0"/>
              <a:t>Image slot 3</a:t>
            </a:r>
          </a:p>
        </p:txBody>
      </p:sp>
    </p:spTree>
    <p:extLst>
      <p:ext uri="{BB962C8B-B14F-4D97-AF65-F5344CB8AC3E}">
        <p14:creationId xmlns:p14="http://schemas.microsoft.com/office/powerpoint/2010/main" val="3649723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670">
          <p15:clr>
            <a:srgbClr val="FBAE40"/>
          </p15:clr>
        </p15:guide>
        <p15:guide id="2" pos="793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12/09/25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58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4487671"/>
            <a:ext cx="21734978" cy="7487774"/>
          </a:xfrm>
        </p:spPr>
        <p:txBody>
          <a:bodyPr anchor="b"/>
          <a:lstStyle>
            <a:lvl1pPr>
              <a:defRPr sz="1574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12046282"/>
            <a:ext cx="21734978" cy="3937644"/>
          </a:xfrm>
        </p:spPr>
        <p:txBody>
          <a:bodyPr/>
          <a:lstStyle>
            <a:lvl1pPr marL="0" indent="0">
              <a:buNone/>
              <a:defRPr sz="6300">
                <a:solidFill>
                  <a:schemeClr val="tx1"/>
                </a:solidFill>
              </a:defRPr>
            </a:lvl1pPr>
            <a:lvl2pPr marL="1200059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117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17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23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29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3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041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0468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12/09/25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54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4791843"/>
            <a:ext cx="10709989" cy="1142125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4791843"/>
            <a:ext cx="10709989" cy="1142125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12/09/25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91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958373"/>
            <a:ext cx="21734978" cy="347929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4412664"/>
            <a:ext cx="10660769" cy="2162578"/>
          </a:xfrm>
        </p:spPr>
        <p:txBody>
          <a:bodyPr anchor="b"/>
          <a:lstStyle>
            <a:lvl1pPr marL="0" indent="0">
              <a:buNone/>
              <a:defRPr sz="6300" b="1"/>
            </a:lvl1pPr>
            <a:lvl2pPr marL="1200059" indent="0">
              <a:buNone/>
              <a:defRPr sz="5250" b="1"/>
            </a:lvl2pPr>
            <a:lvl3pPr marL="2400117" indent="0">
              <a:buNone/>
              <a:defRPr sz="4725" b="1"/>
            </a:lvl3pPr>
            <a:lvl4pPr marL="3600176" indent="0">
              <a:buNone/>
              <a:defRPr sz="4200" b="1"/>
            </a:lvl4pPr>
            <a:lvl5pPr marL="4800234" indent="0">
              <a:buNone/>
              <a:defRPr sz="4200" b="1"/>
            </a:lvl5pPr>
            <a:lvl6pPr marL="6000293" indent="0">
              <a:buNone/>
              <a:defRPr sz="4200" b="1"/>
            </a:lvl6pPr>
            <a:lvl7pPr marL="7200351" indent="0">
              <a:buNone/>
              <a:defRPr sz="4200" b="1"/>
            </a:lvl7pPr>
            <a:lvl8pPr marL="8400410" indent="0">
              <a:buNone/>
              <a:defRPr sz="4200" b="1"/>
            </a:lvl8pPr>
            <a:lvl9pPr marL="9600468" indent="0">
              <a:buNone/>
              <a:defRPr sz="4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6575242"/>
            <a:ext cx="10660769" cy="967119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4412664"/>
            <a:ext cx="10713272" cy="2162578"/>
          </a:xfrm>
        </p:spPr>
        <p:txBody>
          <a:bodyPr anchor="b"/>
          <a:lstStyle>
            <a:lvl1pPr marL="0" indent="0">
              <a:buNone/>
              <a:defRPr sz="6300" b="1"/>
            </a:lvl1pPr>
            <a:lvl2pPr marL="1200059" indent="0">
              <a:buNone/>
              <a:defRPr sz="5250" b="1"/>
            </a:lvl2pPr>
            <a:lvl3pPr marL="2400117" indent="0">
              <a:buNone/>
              <a:defRPr sz="4725" b="1"/>
            </a:lvl3pPr>
            <a:lvl4pPr marL="3600176" indent="0">
              <a:buNone/>
              <a:defRPr sz="4200" b="1"/>
            </a:lvl4pPr>
            <a:lvl5pPr marL="4800234" indent="0">
              <a:buNone/>
              <a:defRPr sz="4200" b="1"/>
            </a:lvl5pPr>
            <a:lvl6pPr marL="6000293" indent="0">
              <a:buNone/>
              <a:defRPr sz="4200" b="1"/>
            </a:lvl6pPr>
            <a:lvl7pPr marL="7200351" indent="0">
              <a:buNone/>
              <a:defRPr sz="4200" b="1"/>
            </a:lvl7pPr>
            <a:lvl8pPr marL="8400410" indent="0">
              <a:buNone/>
              <a:defRPr sz="4200" b="1"/>
            </a:lvl8pPr>
            <a:lvl9pPr marL="9600468" indent="0">
              <a:buNone/>
              <a:defRPr sz="4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6575242"/>
            <a:ext cx="10713272" cy="967119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12/09/25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58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12/09/25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90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12/09/25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8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1200044"/>
            <a:ext cx="8127648" cy="4200155"/>
          </a:xfrm>
        </p:spPr>
        <p:txBody>
          <a:bodyPr anchor="b"/>
          <a:lstStyle>
            <a:lvl1pPr>
              <a:defRPr sz="839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2591766"/>
            <a:ext cx="12757487" cy="12792138"/>
          </a:xfrm>
        </p:spPr>
        <p:txBody>
          <a:bodyPr/>
          <a:lstStyle>
            <a:lvl1pPr>
              <a:defRPr sz="8399"/>
            </a:lvl1pPr>
            <a:lvl2pPr>
              <a:defRPr sz="7349"/>
            </a:lvl2pPr>
            <a:lvl3pPr>
              <a:defRPr sz="6300"/>
            </a:lvl3pPr>
            <a:lvl4pPr>
              <a:defRPr sz="5250"/>
            </a:lvl4pPr>
            <a:lvl5pPr>
              <a:defRPr sz="5250"/>
            </a:lvl5pPr>
            <a:lvl6pPr>
              <a:defRPr sz="5250"/>
            </a:lvl6pPr>
            <a:lvl7pPr>
              <a:defRPr sz="5250"/>
            </a:lvl7pPr>
            <a:lvl8pPr>
              <a:defRPr sz="5250"/>
            </a:lvl8pPr>
            <a:lvl9pPr>
              <a:defRPr sz="52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5400199"/>
            <a:ext cx="8127648" cy="10004536"/>
          </a:xfrm>
        </p:spPr>
        <p:txBody>
          <a:bodyPr/>
          <a:lstStyle>
            <a:lvl1pPr marL="0" indent="0">
              <a:buNone/>
              <a:defRPr sz="4200"/>
            </a:lvl1pPr>
            <a:lvl2pPr marL="1200059" indent="0">
              <a:buNone/>
              <a:defRPr sz="3675"/>
            </a:lvl2pPr>
            <a:lvl3pPr marL="2400117" indent="0">
              <a:buNone/>
              <a:defRPr sz="3150"/>
            </a:lvl3pPr>
            <a:lvl4pPr marL="3600176" indent="0">
              <a:buNone/>
              <a:defRPr sz="2625"/>
            </a:lvl4pPr>
            <a:lvl5pPr marL="4800234" indent="0">
              <a:buNone/>
              <a:defRPr sz="2625"/>
            </a:lvl5pPr>
            <a:lvl6pPr marL="6000293" indent="0">
              <a:buNone/>
              <a:defRPr sz="2625"/>
            </a:lvl6pPr>
            <a:lvl7pPr marL="7200351" indent="0">
              <a:buNone/>
              <a:defRPr sz="2625"/>
            </a:lvl7pPr>
            <a:lvl8pPr marL="8400410" indent="0">
              <a:buNone/>
              <a:defRPr sz="2625"/>
            </a:lvl8pPr>
            <a:lvl9pPr marL="9600468" indent="0">
              <a:buNone/>
              <a:defRPr sz="262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12/09/25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29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1200044"/>
            <a:ext cx="8127648" cy="4200155"/>
          </a:xfrm>
        </p:spPr>
        <p:txBody>
          <a:bodyPr anchor="b"/>
          <a:lstStyle>
            <a:lvl1pPr>
              <a:defRPr sz="839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2591766"/>
            <a:ext cx="12757487" cy="12792138"/>
          </a:xfrm>
        </p:spPr>
        <p:txBody>
          <a:bodyPr anchor="t"/>
          <a:lstStyle>
            <a:lvl1pPr marL="0" indent="0">
              <a:buNone/>
              <a:defRPr sz="8399"/>
            </a:lvl1pPr>
            <a:lvl2pPr marL="1200059" indent="0">
              <a:buNone/>
              <a:defRPr sz="7349"/>
            </a:lvl2pPr>
            <a:lvl3pPr marL="2400117" indent="0">
              <a:buNone/>
              <a:defRPr sz="6300"/>
            </a:lvl3pPr>
            <a:lvl4pPr marL="3600176" indent="0">
              <a:buNone/>
              <a:defRPr sz="5250"/>
            </a:lvl4pPr>
            <a:lvl5pPr marL="4800234" indent="0">
              <a:buNone/>
              <a:defRPr sz="5250"/>
            </a:lvl5pPr>
            <a:lvl6pPr marL="6000293" indent="0">
              <a:buNone/>
              <a:defRPr sz="5250"/>
            </a:lvl6pPr>
            <a:lvl7pPr marL="7200351" indent="0">
              <a:buNone/>
              <a:defRPr sz="5250"/>
            </a:lvl7pPr>
            <a:lvl8pPr marL="8400410" indent="0">
              <a:buNone/>
              <a:defRPr sz="5250"/>
            </a:lvl8pPr>
            <a:lvl9pPr marL="9600468" indent="0">
              <a:buNone/>
              <a:defRPr sz="525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5400199"/>
            <a:ext cx="8127648" cy="10004536"/>
          </a:xfrm>
        </p:spPr>
        <p:txBody>
          <a:bodyPr/>
          <a:lstStyle>
            <a:lvl1pPr marL="0" indent="0">
              <a:buNone/>
              <a:defRPr sz="4200"/>
            </a:lvl1pPr>
            <a:lvl2pPr marL="1200059" indent="0">
              <a:buNone/>
              <a:defRPr sz="3675"/>
            </a:lvl2pPr>
            <a:lvl3pPr marL="2400117" indent="0">
              <a:buNone/>
              <a:defRPr sz="3150"/>
            </a:lvl3pPr>
            <a:lvl4pPr marL="3600176" indent="0">
              <a:buNone/>
              <a:defRPr sz="2625"/>
            </a:lvl4pPr>
            <a:lvl5pPr marL="4800234" indent="0">
              <a:buNone/>
              <a:defRPr sz="2625"/>
            </a:lvl5pPr>
            <a:lvl6pPr marL="6000293" indent="0">
              <a:buNone/>
              <a:defRPr sz="2625"/>
            </a:lvl6pPr>
            <a:lvl7pPr marL="7200351" indent="0">
              <a:buNone/>
              <a:defRPr sz="2625"/>
            </a:lvl7pPr>
            <a:lvl8pPr marL="8400410" indent="0">
              <a:buNone/>
              <a:defRPr sz="2625"/>
            </a:lvl8pPr>
            <a:lvl9pPr marL="9600468" indent="0">
              <a:buNone/>
              <a:defRPr sz="262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12/09/25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72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958373"/>
            <a:ext cx="21734978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4791843"/>
            <a:ext cx="21734978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16683952"/>
            <a:ext cx="5669994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C98-C3E4-4CE5-A882-43113558E30A}" type="datetimeFigureOut">
              <a:rPr lang="it-IT" smtClean="0"/>
              <a:t>12/09/25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16683952"/>
            <a:ext cx="8504992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16683952"/>
            <a:ext cx="5669994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4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2400117" rtl="0" eaLnBrk="1" latinLnBrk="0" hangingPunct="1">
        <a:lnSpc>
          <a:spcPct val="90000"/>
        </a:lnSpc>
        <a:spcBef>
          <a:spcPct val="0"/>
        </a:spcBef>
        <a:buNone/>
        <a:defRPr sz="115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029" indent="-600029" algn="l" defTabSz="2400117" rtl="0" eaLnBrk="1" latinLnBrk="0" hangingPunct="1">
        <a:lnSpc>
          <a:spcPct val="90000"/>
        </a:lnSpc>
        <a:spcBef>
          <a:spcPts val="2625"/>
        </a:spcBef>
        <a:buFont typeface="Arial" panose="020B0604020202020204" pitchFamily="34" charset="0"/>
        <a:buChar char="•"/>
        <a:defRPr sz="7349" kern="1200">
          <a:solidFill>
            <a:schemeClr val="tx1"/>
          </a:solidFill>
          <a:latin typeface="+mn-lt"/>
          <a:ea typeface="+mn-ea"/>
          <a:cs typeface="+mn-cs"/>
        </a:defRPr>
      </a:lvl1pPr>
      <a:lvl2pPr marL="1800088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000146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5250" kern="1200">
          <a:solidFill>
            <a:schemeClr val="tx1"/>
          </a:solidFill>
          <a:latin typeface="+mn-lt"/>
          <a:ea typeface="+mn-ea"/>
          <a:cs typeface="+mn-cs"/>
        </a:defRPr>
      </a:lvl3pPr>
      <a:lvl4pPr marL="4200205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5400264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600322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800381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9000439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10200498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1pPr>
      <a:lvl2pPr marL="1200059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400117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600176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4800234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000293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200351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8400410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9600468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70" userDrawn="1">
          <p15:clr>
            <a:srgbClr val="F26B43"/>
          </p15:clr>
        </p15:guide>
        <p15:guide id="2" pos="79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2076DE97-7181-0E57-7977-AD44C5EB9E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3" name="Sottotitolo 12">
            <a:extLst>
              <a:ext uri="{FF2B5EF4-FFF2-40B4-BE49-F238E27FC236}">
                <a16:creationId xmlns:a16="http://schemas.microsoft.com/office/drawing/2014/main" id="{0914879D-979B-A56D-C8EF-5FC1B97632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4836AE22-5C5D-1707-46E8-69F072FC4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B6BF5F75-C1F9-248E-C444-1DDB8A1919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FCAA4C60-61DA-D3C9-6AD9-F7F5AB70F8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193620FE-E73B-E59A-15EA-3011B834F8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EC8E42AD-6CCA-B948-D59F-105FACD36A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58689BD0-3132-B377-FE2E-5700A5ADEC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F81C5805-2F56-2B16-E69D-598C0F21D23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53886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109</TotalTime>
  <Words>0</Words>
  <Application>Microsoft Macintosh PowerPoint</Application>
  <PresentationFormat>Personalizzato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 SemiBold</vt:lpstr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Sozzi</dc:creator>
  <cp:lastModifiedBy>Marchitos</cp:lastModifiedBy>
  <cp:revision>9</cp:revision>
  <dcterms:created xsi:type="dcterms:W3CDTF">2024-02-05T13:32:23Z</dcterms:created>
  <dcterms:modified xsi:type="dcterms:W3CDTF">2025-09-12T06:44:03Z</dcterms:modified>
</cp:coreProperties>
</file>